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26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5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05B7CD53-2613-1042-AAC7-63EA6A2E1F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56"/>
            <a:ext cx="7559675" cy="106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38E96E-4ADB-B144-954F-FA91096DFA71}"/>
              </a:ext>
            </a:extLst>
          </p:cNvPr>
          <p:cNvSpPr txBox="1"/>
          <p:nvPr/>
        </p:nvSpPr>
        <p:spPr>
          <a:xfrm>
            <a:off x="3036627" y="924339"/>
            <a:ext cx="14864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PON AQUÍ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TU LOGO</a:t>
            </a:r>
          </a:p>
        </p:txBody>
      </p:sp>
    </p:spTree>
    <p:extLst>
      <p:ext uri="{BB962C8B-B14F-4D97-AF65-F5344CB8AC3E}">
        <p14:creationId xmlns:p14="http://schemas.microsoft.com/office/powerpoint/2010/main" val="301930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</Words>
  <Application>Microsoft Macintosh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</cp:revision>
  <dcterms:created xsi:type="dcterms:W3CDTF">2020-05-26T15:38:00Z</dcterms:created>
  <dcterms:modified xsi:type="dcterms:W3CDTF">2020-05-26T15:51:08Z</dcterms:modified>
</cp:coreProperties>
</file>